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.jpg" ContentType="image/jpeg"/>
  <Override PartName="/ppt/media/image7.jpg" ContentType="image/jpeg"/>
  <Override PartName="/ppt/media/image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jp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25.png"/><Relationship Id="rId5" Type="http://schemas.openxmlformats.org/officeDocument/2006/relationships/image" Target="../media/image7.jp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4CA7A-FB0E-42E9-BC7F-1172C660E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1809" y="1946027"/>
            <a:ext cx="10291843" cy="3390015"/>
          </a:xfrm>
        </p:spPr>
        <p:txBody>
          <a:bodyPr/>
          <a:lstStyle/>
          <a:p>
            <a:r>
              <a:rPr lang="en-US" dirty="0"/>
              <a:t>Lime Tray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C46FB-50B7-4F7B-9276-29135BECA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Food travel memories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F6881-750B-4123-84EB-E1693FA07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531" y="1104089"/>
            <a:ext cx="24384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38D3B-72F3-4F1D-B8E5-3144CADF2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6828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latin typeface="Baskerville Old Face" panose="02020602080505020303" pitchFamily="18" charset="0"/>
              </a:rPr>
              <a:t>       USER INTERFACE</a:t>
            </a:r>
            <a:br>
              <a:rPr lang="en-US" dirty="0">
                <a:latin typeface="Baskerville Old Face" panose="02020602080505020303" pitchFamily="18" charset="0"/>
              </a:rPr>
            </a:b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1300E-239F-4938-99C3-8DB0B448162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4"/>
          <a:stretch/>
        </p:blipFill>
        <p:spPr bwMode="auto">
          <a:xfrm>
            <a:off x="1251678" y="1199213"/>
            <a:ext cx="4562102" cy="26687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D6EA72-D185-40E3-9B00-61F3F8A49BC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6"/>
          <a:stretch/>
        </p:blipFill>
        <p:spPr bwMode="auto">
          <a:xfrm>
            <a:off x="5586240" y="3940175"/>
            <a:ext cx="5726430" cy="2917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3479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8A531A-4DA1-45E0-BC0B-208594DE2CD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6" r="1361" b="196"/>
          <a:stretch/>
        </p:blipFill>
        <p:spPr bwMode="auto">
          <a:xfrm>
            <a:off x="1341281" y="317401"/>
            <a:ext cx="5641975" cy="2908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27525-26F2-4D47-A8AA-7D0A343E520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0" r="1361"/>
          <a:stretch/>
        </p:blipFill>
        <p:spPr bwMode="auto">
          <a:xfrm>
            <a:off x="5223733" y="3645634"/>
            <a:ext cx="5641975" cy="28949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7360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7BA6C-E1A4-48C3-ABF7-AC7774DB2FB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/>
          <a:stretch/>
        </p:blipFill>
        <p:spPr bwMode="auto">
          <a:xfrm>
            <a:off x="1269074" y="415596"/>
            <a:ext cx="5726430" cy="28886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2C8808-5B45-487A-BD15-3AD7B481D82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6"/>
          <a:stretch/>
        </p:blipFill>
        <p:spPr bwMode="auto">
          <a:xfrm>
            <a:off x="5376378" y="3738926"/>
            <a:ext cx="5726430" cy="2917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9300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4C5B87-3A00-4994-ACF3-ADABD33C18A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0"/>
          <a:stretch/>
        </p:blipFill>
        <p:spPr bwMode="auto">
          <a:xfrm>
            <a:off x="1239093" y="530224"/>
            <a:ext cx="5726430" cy="2898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2A63EC-2E02-4688-AC7C-1E78AEB7400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7"/>
          <a:stretch/>
        </p:blipFill>
        <p:spPr bwMode="auto">
          <a:xfrm>
            <a:off x="5496300" y="3698822"/>
            <a:ext cx="5726430" cy="2908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0771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4414E5-0ACE-4E35-94A1-01F17C2DF19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1"/>
          <a:stretch/>
        </p:blipFill>
        <p:spPr bwMode="auto">
          <a:xfrm>
            <a:off x="2960510" y="1390619"/>
            <a:ext cx="6270979" cy="36460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213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1FBA-B102-435C-BA1C-8BB59DEB5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382385"/>
            <a:ext cx="5228635" cy="1022345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tantia" panose="02030602050306030303" pitchFamily="18" charset="0"/>
              </a:rPr>
              <a:t>INTRODUCTION</a:t>
            </a:r>
            <a:endParaRPr lang="en-US" b="1" dirty="0">
              <a:latin typeface="Constantia" panose="0203060205030603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54338-57C6-4C03-957A-50D99F421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3" y="1388420"/>
            <a:ext cx="2080035" cy="208003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E5F71F8-DCCF-4FE7-840D-C7BDFBBC8EB3}"/>
              </a:ext>
            </a:extLst>
          </p:cNvPr>
          <p:cNvGrpSpPr/>
          <p:nvPr/>
        </p:nvGrpSpPr>
        <p:grpSpPr>
          <a:xfrm>
            <a:off x="8793148" y="4543352"/>
            <a:ext cx="2427635" cy="1517811"/>
            <a:chOff x="5370455" y="1538855"/>
            <a:chExt cx="2423827" cy="15284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E37645-F6A7-4CB8-8E5D-2F84F1CE8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0455" y="1538855"/>
              <a:ext cx="2423827" cy="15284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4A8803-D003-4E26-968F-6E7505B46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9135" y="1818325"/>
              <a:ext cx="912988" cy="74065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56E4A72-4EEB-4612-8E92-3243D8B9B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181" y="1279713"/>
            <a:ext cx="1861052" cy="18610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FC524F-7F24-4BE5-A765-ABC91A84C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677" y="4149861"/>
            <a:ext cx="2057585" cy="20575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71F11B-210C-4E62-8264-F073F845F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3206" y="1352185"/>
            <a:ext cx="2080035" cy="20800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B5919A-E2F0-410E-8EC8-A46AEBF8CC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536"/>
          <a:stretch/>
        </p:blipFill>
        <p:spPr>
          <a:xfrm>
            <a:off x="4829281" y="4324621"/>
            <a:ext cx="1957997" cy="195527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243B7F60-B863-4CDE-9444-13054B8CD1EC}"/>
              </a:ext>
            </a:extLst>
          </p:cNvPr>
          <p:cNvSpPr/>
          <p:nvPr/>
        </p:nvSpPr>
        <p:spPr>
          <a:xfrm rot="10800000" flipH="1">
            <a:off x="3402302" y="2158583"/>
            <a:ext cx="1182320" cy="3227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E6825A5-9526-4A00-9ED8-1F96434200BF}"/>
              </a:ext>
            </a:extLst>
          </p:cNvPr>
          <p:cNvSpPr/>
          <p:nvPr/>
        </p:nvSpPr>
        <p:spPr>
          <a:xfrm flipH="1">
            <a:off x="7158974" y="5017288"/>
            <a:ext cx="997975" cy="3227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3E39D6A-BD15-4EF4-8F30-291470C59A63}"/>
              </a:ext>
            </a:extLst>
          </p:cNvPr>
          <p:cNvSpPr/>
          <p:nvPr/>
        </p:nvSpPr>
        <p:spPr>
          <a:xfrm rot="10800000" flipH="1">
            <a:off x="6901825" y="2105704"/>
            <a:ext cx="1255124" cy="3227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16D7F40-738D-441A-853B-28D349C4DE4E}"/>
              </a:ext>
            </a:extLst>
          </p:cNvPr>
          <p:cNvSpPr/>
          <p:nvPr/>
        </p:nvSpPr>
        <p:spPr>
          <a:xfrm flipH="1">
            <a:off x="3367006" y="5031928"/>
            <a:ext cx="997975" cy="3227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DE12674-9B3B-4FF2-8260-854DFBBF088B}"/>
              </a:ext>
            </a:extLst>
          </p:cNvPr>
          <p:cNvSpPr/>
          <p:nvPr/>
        </p:nvSpPr>
        <p:spPr>
          <a:xfrm rot="16200000" flipH="1">
            <a:off x="9173089" y="3680087"/>
            <a:ext cx="997975" cy="3227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23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7937-8A19-4AB0-B805-8D445164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8925992" cy="942832"/>
          </a:xfrm>
        </p:spPr>
        <p:txBody>
          <a:bodyPr>
            <a:normAutofit fontScale="90000"/>
          </a:bodyPr>
          <a:lstStyle/>
          <a:p>
            <a:r>
              <a:rPr lang="en-IN" sz="4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Existing Methodology </a:t>
            </a:r>
            <a:br>
              <a:rPr lang="en-IN" sz="4000" dirty="0"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DFC6E-B13C-4190-8512-C706F1A59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3" y="1430303"/>
            <a:ext cx="1170814" cy="113019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B36A4EB-A8A5-4AE9-A584-2A361E9D1BDC}"/>
              </a:ext>
            </a:extLst>
          </p:cNvPr>
          <p:cNvGrpSpPr/>
          <p:nvPr/>
        </p:nvGrpSpPr>
        <p:grpSpPr>
          <a:xfrm>
            <a:off x="1322648" y="1366444"/>
            <a:ext cx="2460066" cy="1563362"/>
            <a:chOff x="1322648" y="1366444"/>
            <a:chExt cx="2460066" cy="15633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6BD638-499C-4388-99CF-99B8BD022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010" y="1677960"/>
              <a:ext cx="896704" cy="88253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95100B-486A-47E4-B011-CFF775ED9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648" y="1366444"/>
              <a:ext cx="1563362" cy="1563362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F277C65-CE85-4293-B03B-1E9A82269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1334" y="1209685"/>
            <a:ext cx="1819085" cy="18190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E81B75-2701-4E8D-B0A8-9B13822D0864}"/>
              </a:ext>
            </a:extLst>
          </p:cNvPr>
          <p:cNvSpPr/>
          <p:nvPr/>
        </p:nvSpPr>
        <p:spPr>
          <a:xfrm>
            <a:off x="993915" y="3704244"/>
            <a:ext cx="11052311" cy="3446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N" sz="3200" b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Drawbacks</a:t>
            </a:r>
            <a:endParaRPr lang="en-IN" sz="3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I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Tedious task to maintain  details and orders of all the customers.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I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Manual way of processing data</a:t>
            </a:r>
            <a:endParaRPr lang="en-IN" sz="3200" dirty="0"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I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More time consuming</a:t>
            </a:r>
            <a:endParaRPr lang="en-IN" sz="3200" dirty="0">
              <a:latin typeface="Noto Sans Symbols"/>
              <a:ea typeface="Noto Sans Symbols"/>
              <a:cs typeface="Noto Sans Symbols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Noto Sans Symbols"/>
              <a:ea typeface="Noto Sans Symbols"/>
              <a:cs typeface="Noto Sans Symbols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Noto Sans Symbols"/>
              <a:ea typeface="Noto Sans Symbols"/>
              <a:cs typeface="Noto Sans Symbols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1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24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6FB46-8A30-423F-9DCB-9E9DDD88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76789"/>
          </a:xfrm>
        </p:spPr>
        <p:txBody>
          <a:bodyPr>
            <a:normAutofit fontScale="90000"/>
          </a:bodyPr>
          <a:lstStyle/>
          <a:p>
            <a:r>
              <a:rPr lang="en-IN" sz="4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Proposed Methodology </a:t>
            </a:r>
            <a:br>
              <a:rPr lang="en-IN" sz="4800" dirty="0"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156E7D-62FF-448F-8CEC-E0B8242FCE9F}"/>
              </a:ext>
            </a:extLst>
          </p:cNvPr>
          <p:cNvGrpSpPr/>
          <p:nvPr/>
        </p:nvGrpSpPr>
        <p:grpSpPr>
          <a:xfrm>
            <a:off x="5271395" y="1553291"/>
            <a:ext cx="2103766" cy="1442765"/>
            <a:chOff x="3314536" y="220253"/>
            <a:chExt cx="1852987" cy="126902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95F7A0F-2A45-4EA2-B98A-C7EC35F1EFB5}"/>
                </a:ext>
              </a:extLst>
            </p:cNvPr>
            <p:cNvSpPr/>
            <p:nvPr/>
          </p:nvSpPr>
          <p:spPr>
            <a:xfrm>
              <a:off x="4529871" y="378598"/>
              <a:ext cx="637652" cy="6376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D50BC75-C9C5-421A-83F9-72E031A9F5A5}"/>
                </a:ext>
              </a:extLst>
            </p:cNvPr>
            <p:cNvGrpSpPr/>
            <p:nvPr/>
          </p:nvGrpSpPr>
          <p:grpSpPr>
            <a:xfrm>
              <a:off x="3314536" y="220253"/>
              <a:ext cx="1815030" cy="1269021"/>
              <a:chOff x="3314536" y="220253"/>
              <a:chExt cx="1815030" cy="126902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052C79D-1314-409E-B675-1E7F28903944}"/>
                  </a:ext>
                </a:extLst>
              </p:cNvPr>
              <p:cNvGrpSpPr/>
              <p:nvPr/>
            </p:nvGrpSpPr>
            <p:grpSpPr>
              <a:xfrm>
                <a:off x="3314536" y="220253"/>
                <a:ext cx="1269021" cy="1269021"/>
                <a:chOff x="3314536" y="220253"/>
                <a:chExt cx="1269021" cy="1269021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3607295D-4A19-41DF-A815-61B212007B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4536" y="220253"/>
                  <a:ext cx="1269021" cy="1269021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BC8151FD-0265-42AA-A136-5868A5AD85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9933" y="464024"/>
                  <a:ext cx="390739" cy="390739"/>
                </a:xfrm>
                <a:prstGeom prst="rect">
                  <a:avLst/>
                </a:prstGeom>
              </p:spPr>
            </p:pic>
          </p:grp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EF0869D-4163-4E92-A341-27E0DEBC2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6493" y="420887"/>
                <a:ext cx="553073" cy="553073"/>
              </a:xfrm>
              <a:prstGeom prst="rect">
                <a:avLst/>
              </a:prstGeom>
            </p:spPr>
          </p:pic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BC18B06-DD15-40F2-BA2B-C88443929F14}"/>
              </a:ext>
            </a:extLst>
          </p:cNvPr>
          <p:cNvSpPr/>
          <p:nvPr/>
        </p:nvSpPr>
        <p:spPr>
          <a:xfrm>
            <a:off x="1206541" y="3285005"/>
            <a:ext cx="9515779" cy="3608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N" sz="3200" b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Advantages</a:t>
            </a:r>
            <a:endParaRPr lang="en-IN" sz="32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I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No Manual way of processing data</a:t>
            </a:r>
            <a:endParaRPr lang="en-IN" sz="3200" dirty="0"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IN" sz="3200" dirty="0">
                <a:latin typeface="Noto Sans Symbols"/>
                <a:ea typeface="Noto Sans Symbols"/>
                <a:cs typeface="Noto Sans Symbols"/>
              </a:rPr>
              <a:t>All the customers and order details will be secured.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IN" sz="3200" dirty="0">
                <a:solidFill>
                  <a:srgbClr val="000000"/>
                </a:solidFill>
                <a:latin typeface="Times New Roman" panose="02020603050405020304" pitchFamily="18" charset="0"/>
                <a:ea typeface="Noto Sans Symbols"/>
                <a:cs typeface="Noto Sans Symbols"/>
              </a:rPr>
              <a:t>Retrieval of  information is easier.</a:t>
            </a:r>
            <a:endParaRPr lang="en-IN" sz="3200" dirty="0"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IN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Noto Sans Symbols"/>
              </a:rPr>
              <a:t>High efficiency</a:t>
            </a:r>
            <a:endParaRPr lang="en-IN" sz="3200" dirty="0">
              <a:latin typeface="Noto Sans Symbols"/>
              <a:ea typeface="Noto Sans Symbols"/>
              <a:cs typeface="Noto Sans Symbols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32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1CE47D-01E2-43F1-8602-65748538F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116" y="1379546"/>
            <a:ext cx="1378204" cy="16165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914EC8-5726-494C-A183-814409E901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99" y="1446243"/>
            <a:ext cx="1440767" cy="155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8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778C464-B4C5-406A-8F09-158D8DAF0A2E}"/>
              </a:ext>
            </a:extLst>
          </p:cNvPr>
          <p:cNvGrpSpPr/>
          <p:nvPr/>
        </p:nvGrpSpPr>
        <p:grpSpPr>
          <a:xfrm>
            <a:off x="3706046" y="2970294"/>
            <a:ext cx="5267121" cy="1026055"/>
            <a:chOff x="4810774" y="4173677"/>
            <a:chExt cx="2838229" cy="49647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03DFEFF-C7CA-4140-A59E-DCDD76C5AF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13070" y="4433071"/>
              <a:ext cx="2835933" cy="994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644DFD-DFDF-4092-919A-D580DE242264}"/>
                </a:ext>
              </a:extLst>
            </p:cNvPr>
            <p:cNvGrpSpPr/>
            <p:nvPr/>
          </p:nvGrpSpPr>
          <p:grpSpPr>
            <a:xfrm>
              <a:off x="4810774" y="4173677"/>
              <a:ext cx="2838229" cy="496477"/>
              <a:chOff x="6470463" y="1739091"/>
              <a:chExt cx="2838229" cy="496477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62D30EF8-2DB2-4D41-AD34-7EA601CC03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9185" y="1739091"/>
                <a:ext cx="0" cy="259356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D50C9C2-83E0-4DB6-8C3C-9E486CA0C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70463" y="1998447"/>
                <a:ext cx="54869" cy="22557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1427D7-EF8B-4C1B-AC5B-E7BE33CAF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53823" y="2009996"/>
                <a:ext cx="54869" cy="225572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DD06FA-B57F-4A2D-8502-51E2CA17AACE}"/>
              </a:ext>
            </a:extLst>
          </p:cNvPr>
          <p:cNvGrpSpPr/>
          <p:nvPr/>
        </p:nvGrpSpPr>
        <p:grpSpPr>
          <a:xfrm>
            <a:off x="5607558" y="782759"/>
            <a:ext cx="1721256" cy="2146624"/>
            <a:chOff x="5734940" y="1580902"/>
            <a:chExt cx="920617" cy="13284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2C216D-00E4-49B5-A8FD-AF219A0311F4}"/>
                </a:ext>
              </a:extLst>
            </p:cNvPr>
            <p:cNvSpPr txBox="1"/>
            <p:nvPr/>
          </p:nvSpPr>
          <p:spPr>
            <a:xfrm>
              <a:off x="5790416" y="1580902"/>
              <a:ext cx="809665" cy="438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Login</a:t>
              </a:r>
              <a:endParaRPr lang="en-IN" sz="4000" b="1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7AC2E1-7BD7-499D-8E0D-D4EEAC322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940" y="1988754"/>
              <a:ext cx="920617" cy="92061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F2FA9-CD0A-4953-861C-A15F11C8D7CB}"/>
              </a:ext>
            </a:extLst>
          </p:cNvPr>
          <p:cNvGrpSpPr/>
          <p:nvPr/>
        </p:nvGrpSpPr>
        <p:grpSpPr>
          <a:xfrm>
            <a:off x="2603501" y="4269965"/>
            <a:ext cx="2477968" cy="2101484"/>
            <a:chOff x="3323510" y="3720508"/>
            <a:chExt cx="866650" cy="11717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A308A5-CA45-44DD-B3CA-4CA39C27CC5F}"/>
                </a:ext>
              </a:extLst>
            </p:cNvPr>
            <p:cNvSpPr txBox="1"/>
            <p:nvPr/>
          </p:nvSpPr>
          <p:spPr>
            <a:xfrm>
              <a:off x="3492081" y="3720508"/>
              <a:ext cx="515249" cy="577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Admin</a:t>
              </a:r>
              <a:endParaRPr lang="en-IN" sz="2800" b="1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5F2488-FB81-4D11-A1F5-E655B3DE1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3510" y="4025644"/>
              <a:ext cx="866650" cy="86665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B9696B-783C-452D-B052-054E179DA008}"/>
              </a:ext>
            </a:extLst>
          </p:cNvPr>
          <p:cNvGrpSpPr/>
          <p:nvPr/>
        </p:nvGrpSpPr>
        <p:grpSpPr>
          <a:xfrm>
            <a:off x="8262876" y="4269965"/>
            <a:ext cx="1498589" cy="1923006"/>
            <a:chOff x="7877377" y="3764244"/>
            <a:chExt cx="962820" cy="11695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9F51B8-D73E-408B-B326-9E3F4F6939A2}"/>
                </a:ext>
              </a:extLst>
            </p:cNvPr>
            <p:cNvSpPr txBox="1"/>
            <p:nvPr/>
          </p:nvSpPr>
          <p:spPr>
            <a:xfrm>
              <a:off x="7877377" y="3764244"/>
              <a:ext cx="912702" cy="393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Users</a:t>
              </a:r>
              <a:endParaRPr lang="en-IN" sz="3600" b="1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D0F240-2B93-462A-87C1-B9F71801B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3493" y="4051268"/>
              <a:ext cx="896704" cy="882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790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C599463-96A5-40BA-94C0-58BCB8F704B7}"/>
              </a:ext>
            </a:extLst>
          </p:cNvPr>
          <p:cNvGrpSpPr/>
          <p:nvPr/>
        </p:nvGrpSpPr>
        <p:grpSpPr>
          <a:xfrm>
            <a:off x="5010143" y="188264"/>
            <a:ext cx="2477968" cy="2101484"/>
            <a:chOff x="3323510" y="3720508"/>
            <a:chExt cx="866650" cy="11717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4F8614-6DBE-48FA-9CA8-387046F6B37E}"/>
                </a:ext>
              </a:extLst>
            </p:cNvPr>
            <p:cNvSpPr txBox="1"/>
            <p:nvPr/>
          </p:nvSpPr>
          <p:spPr>
            <a:xfrm>
              <a:off x="3492081" y="3720508"/>
              <a:ext cx="515249" cy="577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Admin</a:t>
              </a:r>
              <a:endParaRPr lang="en-IN" sz="2800" b="1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C5FDE1-0F0F-4FCD-84AA-DAAB59263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3510" y="4025644"/>
              <a:ext cx="866650" cy="86665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0662724-6795-4EEF-B158-9D6D25361B62}"/>
              </a:ext>
            </a:extLst>
          </p:cNvPr>
          <p:cNvGrpSpPr/>
          <p:nvPr/>
        </p:nvGrpSpPr>
        <p:grpSpPr>
          <a:xfrm>
            <a:off x="2432511" y="2413245"/>
            <a:ext cx="7505970" cy="536003"/>
            <a:chOff x="4124045" y="4178666"/>
            <a:chExt cx="4044650" cy="25935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B02AB4-C933-416B-B589-839306018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4045" y="4414040"/>
              <a:ext cx="4044650" cy="1903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F10C89-FFC6-458B-8F11-118EB6A4307E}"/>
                </a:ext>
              </a:extLst>
            </p:cNvPr>
            <p:cNvCxnSpPr>
              <a:cxnSpLocks/>
            </p:cNvCxnSpPr>
            <p:nvPr/>
          </p:nvCxnSpPr>
          <p:spPr>
            <a:xfrm>
              <a:off x="6207959" y="4178666"/>
              <a:ext cx="0" cy="25935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18BF80D-55EC-4F49-AD91-2A0652FE1413}"/>
              </a:ext>
            </a:extLst>
          </p:cNvPr>
          <p:cNvSpPr/>
          <p:nvPr/>
        </p:nvSpPr>
        <p:spPr>
          <a:xfrm>
            <a:off x="5010143" y="4247110"/>
            <a:ext cx="2845390" cy="198528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8F898AF-E8CA-4ACC-9C9E-6F0030AE5ED0}"/>
              </a:ext>
            </a:extLst>
          </p:cNvPr>
          <p:cNvSpPr/>
          <p:nvPr/>
        </p:nvSpPr>
        <p:spPr>
          <a:xfrm>
            <a:off x="8762258" y="4243208"/>
            <a:ext cx="2845390" cy="198528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25A3674-7D6D-4FF8-BC30-2D2BC90AA1F6}"/>
              </a:ext>
            </a:extLst>
          </p:cNvPr>
          <p:cNvGrpSpPr/>
          <p:nvPr/>
        </p:nvGrpSpPr>
        <p:grpSpPr>
          <a:xfrm>
            <a:off x="1105428" y="4243208"/>
            <a:ext cx="2845390" cy="1985286"/>
            <a:chOff x="1315597" y="4243208"/>
            <a:chExt cx="2425051" cy="1411275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962F63E-4F10-4310-8F53-414453475FAA}"/>
                </a:ext>
              </a:extLst>
            </p:cNvPr>
            <p:cNvSpPr/>
            <p:nvPr/>
          </p:nvSpPr>
          <p:spPr>
            <a:xfrm>
              <a:off x="1315597" y="4243208"/>
              <a:ext cx="2425051" cy="141127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AF66FFE-E17D-4D0D-82A9-22DFB8B3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854" y="4302445"/>
              <a:ext cx="1244535" cy="1244535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422291A3-099D-4949-AA7F-8D7F3B430C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6"/>
          <a:stretch/>
        </p:blipFill>
        <p:spPr>
          <a:xfrm>
            <a:off x="5573652" y="4454724"/>
            <a:ext cx="1564448" cy="15622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52F2A16-E2CC-4E25-9F81-4FAA5F3E4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112" y="4522711"/>
            <a:ext cx="1395682" cy="145107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82A4CB1F-E100-4E30-B743-BC15CBD67419}"/>
              </a:ext>
            </a:extLst>
          </p:cNvPr>
          <p:cNvGrpSpPr/>
          <p:nvPr/>
        </p:nvGrpSpPr>
        <p:grpSpPr>
          <a:xfrm>
            <a:off x="2361665" y="2939014"/>
            <a:ext cx="2736360" cy="1182320"/>
            <a:chOff x="2361665" y="2939014"/>
            <a:chExt cx="2736360" cy="1182320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4C1F5A1C-CA82-4281-8088-CD5CBCE83B8B}"/>
                </a:ext>
              </a:extLst>
            </p:cNvPr>
            <p:cNvSpPr/>
            <p:nvPr/>
          </p:nvSpPr>
          <p:spPr>
            <a:xfrm rot="16200000" flipH="1">
              <a:off x="1853734" y="3446945"/>
              <a:ext cx="1182320" cy="16645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197882-3001-412D-9DF6-F200E72D39C5}"/>
                </a:ext>
              </a:extLst>
            </p:cNvPr>
            <p:cNvSpPr txBox="1"/>
            <p:nvPr/>
          </p:nvSpPr>
          <p:spPr>
            <a:xfrm>
              <a:off x="2549714" y="3022341"/>
              <a:ext cx="25483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ADD, DELETE &amp;</a:t>
              </a:r>
            </a:p>
            <a:p>
              <a:r>
                <a:rPr lang="en-US" sz="2000" b="1" dirty="0"/>
                <a:t>UPDATE</a:t>
              </a:r>
            </a:p>
            <a:p>
              <a:r>
                <a:rPr lang="en-US" sz="2000" b="1" dirty="0"/>
                <a:t>LOCATION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6D92A6C-269C-4A8A-8F4A-BA334E092012}"/>
              </a:ext>
            </a:extLst>
          </p:cNvPr>
          <p:cNvGrpSpPr/>
          <p:nvPr/>
        </p:nvGrpSpPr>
        <p:grpSpPr>
          <a:xfrm>
            <a:off x="6189418" y="2949248"/>
            <a:ext cx="2417141" cy="1182320"/>
            <a:chOff x="6189418" y="2949248"/>
            <a:chExt cx="1712221" cy="1182320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9632B52-EEF9-4A23-8FC2-831EB9E87440}"/>
                </a:ext>
              </a:extLst>
            </p:cNvPr>
            <p:cNvSpPr/>
            <p:nvPr/>
          </p:nvSpPr>
          <p:spPr>
            <a:xfrm rot="16200000" flipH="1">
              <a:off x="5681487" y="3457179"/>
              <a:ext cx="1182320" cy="16645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09818F3-3498-409D-A86E-E141246CDB11}"/>
                </a:ext>
              </a:extLst>
            </p:cNvPr>
            <p:cNvSpPr/>
            <p:nvPr/>
          </p:nvSpPr>
          <p:spPr>
            <a:xfrm>
              <a:off x="6299791" y="3017986"/>
              <a:ext cx="160184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ADD, DELETE &amp;</a:t>
              </a:r>
            </a:p>
            <a:p>
              <a:r>
                <a:rPr lang="en-US" sz="2000" b="1" dirty="0"/>
                <a:t>UPDATE</a:t>
              </a:r>
            </a:p>
            <a:p>
              <a:r>
                <a:rPr lang="en-US" sz="2000" b="1" dirty="0"/>
                <a:t>RESTAURANT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E37E629-55C1-4BD7-9ABD-35E571EDEDA6}"/>
              </a:ext>
            </a:extLst>
          </p:cNvPr>
          <p:cNvGrpSpPr/>
          <p:nvPr/>
        </p:nvGrpSpPr>
        <p:grpSpPr>
          <a:xfrm>
            <a:off x="9808326" y="2930301"/>
            <a:ext cx="1639018" cy="1206713"/>
            <a:chOff x="9808326" y="2930301"/>
            <a:chExt cx="1639018" cy="1206713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4F2A217-A93F-4BA5-B7E4-B6B332C37EAF}"/>
                </a:ext>
              </a:extLst>
            </p:cNvPr>
            <p:cNvSpPr/>
            <p:nvPr/>
          </p:nvSpPr>
          <p:spPr>
            <a:xfrm rot="16200000" flipH="1">
              <a:off x="9300395" y="3438232"/>
              <a:ext cx="1182320" cy="16645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5074452-31C2-4397-BBEB-F59384817AF9}"/>
                </a:ext>
              </a:extLst>
            </p:cNvPr>
            <p:cNvSpPr/>
            <p:nvPr/>
          </p:nvSpPr>
          <p:spPr>
            <a:xfrm>
              <a:off x="9979434" y="3121351"/>
              <a:ext cx="146791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VIEW</a:t>
              </a:r>
            </a:p>
            <a:p>
              <a:r>
                <a:rPr lang="en-US" sz="2000" b="1" dirty="0"/>
                <a:t>USER 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7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30869EF-A5B8-48B8-A7DC-22531D3EB968}"/>
              </a:ext>
            </a:extLst>
          </p:cNvPr>
          <p:cNvGrpSpPr/>
          <p:nvPr/>
        </p:nvGrpSpPr>
        <p:grpSpPr>
          <a:xfrm>
            <a:off x="1208562" y="401598"/>
            <a:ext cx="1498589" cy="1923006"/>
            <a:chOff x="7877377" y="3764244"/>
            <a:chExt cx="962820" cy="116956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6E00B6-537F-422E-B6C6-630284FC0604}"/>
                </a:ext>
              </a:extLst>
            </p:cNvPr>
            <p:cNvSpPr txBox="1"/>
            <p:nvPr/>
          </p:nvSpPr>
          <p:spPr>
            <a:xfrm>
              <a:off x="7877377" y="3764244"/>
              <a:ext cx="912702" cy="393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Users</a:t>
              </a:r>
              <a:endParaRPr lang="en-IN" sz="3600" b="1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4578D4-1BB1-4F8D-9EC3-526D90095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3493" y="4051268"/>
              <a:ext cx="896704" cy="882537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066DA5C-876E-4CA2-827A-1842DF4C42EA}"/>
              </a:ext>
            </a:extLst>
          </p:cNvPr>
          <p:cNvGrpSpPr/>
          <p:nvPr/>
        </p:nvGrpSpPr>
        <p:grpSpPr>
          <a:xfrm>
            <a:off x="3209266" y="370766"/>
            <a:ext cx="4181444" cy="1768655"/>
            <a:chOff x="3209266" y="370766"/>
            <a:chExt cx="4181444" cy="17686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A9F7799-D148-4941-943E-78DA194BC45C}"/>
                </a:ext>
              </a:extLst>
            </p:cNvPr>
            <p:cNvGrpSpPr/>
            <p:nvPr/>
          </p:nvGrpSpPr>
          <p:grpSpPr>
            <a:xfrm>
              <a:off x="5209957" y="528579"/>
              <a:ext cx="2180753" cy="1548341"/>
              <a:chOff x="1315597" y="4243208"/>
              <a:chExt cx="2425051" cy="141127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821A2F5-37AA-4219-A702-EA62D9A73B9C}"/>
                  </a:ext>
                </a:extLst>
              </p:cNvPr>
              <p:cNvSpPr/>
              <p:nvPr/>
            </p:nvSpPr>
            <p:spPr>
              <a:xfrm>
                <a:off x="1315597" y="4243208"/>
                <a:ext cx="2425051" cy="141127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ECCD61C-B99E-48A0-8B69-67EC1239D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3723" y="4452951"/>
                <a:ext cx="1406854" cy="1039261"/>
              </a:xfrm>
              <a:prstGeom prst="rect">
                <a:avLst/>
              </a:prstGeom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3FCDE4C-0FAD-4044-BC3E-F1224497B564}"/>
                </a:ext>
              </a:extLst>
            </p:cNvPr>
            <p:cNvGrpSpPr/>
            <p:nvPr/>
          </p:nvGrpSpPr>
          <p:grpSpPr>
            <a:xfrm>
              <a:off x="3209266" y="370766"/>
              <a:ext cx="1468512" cy="1768655"/>
              <a:chOff x="3209266" y="370766"/>
              <a:chExt cx="1468512" cy="1768655"/>
            </a:xfrm>
          </p:grpSpPr>
          <p:sp>
            <p:nvSpPr>
              <p:cNvPr id="32" name="Arrow: Right 31">
                <a:extLst>
                  <a:ext uri="{FF2B5EF4-FFF2-40B4-BE49-F238E27FC236}">
                    <a16:creationId xmlns:a16="http://schemas.microsoft.com/office/drawing/2014/main" id="{377E7E34-4AE1-4ABA-91FD-D017C5FC54C3}"/>
                  </a:ext>
                </a:extLst>
              </p:cNvPr>
              <p:cNvSpPr/>
              <p:nvPr/>
            </p:nvSpPr>
            <p:spPr>
              <a:xfrm rot="10800000" flipH="1">
                <a:off x="3209266" y="1229540"/>
                <a:ext cx="1395682" cy="263735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298326A-4812-47D1-82D6-BF4CD2124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7720" y="370766"/>
                <a:ext cx="858774" cy="858774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690046E-4BDF-4F19-AA3D-FE6C84C2F346}"/>
                  </a:ext>
                </a:extLst>
              </p:cNvPr>
              <p:cNvSpPr txBox="1"/>
              <p:nvPr/>
            </p:nvSpPr>
            <p:spPr>
              <a:xfrm>
                <a:off x="3292926" y="1493090"/>
                <a:ext cx="13848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SELECT LOCATION</a:t>
                </a: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BBFC118-D997-443A-AB82-00A37A4607C5}"/>
              </a:ext>
            </a:extLst>
          </p:cNvPr>
          <p:cNvGrpSpPr/>
          <p:nvPr/>
        </p:nvGrpSpPr>
        <p:grpSpPr>
          <a:xfrm>
            <a:off x="7709395" y="313064"/>
            <a:ext cx="3517595" cy="1826357"/>
            <a:chOff x="7709395" y="313064"/>
            <a:chExt cx="3517595" cy="1826357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B3CED07-4990-4AB4-9959-F9D3DD18C9EB}"/>
                </a:ext>
              </a:extLst>
            </p:cNvPr>
            <p:cNvGrpSpPr/>
            <p:nvPr/>
          </p:nvGrpSpPr>
          <p:grpSpPr>
            <a:xfrm>
              <a:off x="9046237" y="528579"/>
              <a:ext cx="2180753" cy="1548341"/>
              <a:chOff x="9046237" y="528579"/>
              <a:chExt cx="2180753" cy="1548341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89C650C-B951-4653-AD4E-1539E5E79212}"/>
                  </a:ext>
                </a:extLst>
              </p:cNvPr>
              <p:cNvSpPr/>
              <p:nvPr/>
            </p:nvSpPr>
            <p:spPr>
              <a:xfrm>
                <a:off x="9046237" y="528579"/>
                <a:ext cx="2180753" cy="154834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F743F881-3A4C-4A19-AB82-984B15B14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85606" y="646115"/>
                <a:ext cx="1302014" cy="1302014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E4B0A6F-0E5D-457C-903F-F199AD0DDF27}"/>
                </a:ext>
              </a:extLst>
            </p:cNvPr>
            <p:cNvGrpSpPr/>
            <p:nvPr/>
          </p:nvGrpSpPr>
          <p:grpSpPr>
            <a:xfrm>
              <a:off x="7709395" y="313064"/>
              <a:ext cx="1138273" cy="1826357"/>
              <a:chOff x="7709395" y="313064"/>
              <a:chExt cx="1138273" cy="1826357"/>
            </a:xfrm>
          </p:grpSpPr>
          <p:sp>
            <p:nvSpPr>
              <p:cNvPr id="33" name="Arrow: Right 32">
                <a:extLst>
                  <a:ext uri="{FF2B5EF4-FFF2-40B4-BE49-F238E27FC236}">
                    <a16:creationId xmlns:a16="http://schemas.microsoft.com/office/drawing/2014/main" id="{C0A199A5-7950-4994-9989-179746D53F1B}"/>
                  </a:ext>
                </a:extLst>
              </p:cNvPr>
              <p:cNvSpPr/>
              <p:nvPr/>
            </p:nvSpPr>
            <p:spPr>
              <a:xfrm rot="10800000" flipH="1">
                <a:off x="7709395" y="1206207"/>
                <a:ext cx="1138273" cy="245167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FB606B2-51C2-4934-A5BE-9220E04B0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80053" y="313064"/>
                <a:ext cx="858774" cy="858774"/>
              </a:xfrm>
              <a:prstGeom prst="rect">
                <a:avLst/>
              </a:prstGeom>
            </p:spPr>
          </p:pic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C1ACA17-4C44-44A3-A5C9-DD962E12BBFA}"/>
                  </a:ext>
                </a:extLst>
              </p:cNvPr>
              <p:cNvSpPr/>
              <p:nvPr/>
            </p:nvSpPr>
            <p:spPr>
              <a:xfrm>
                <a:off x="7778512" y="1493090"/>
                <a:ext cx="100219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SELECT </a:t>
                </a:r>
              </a:p>
              <a:p>
                <a:r>
                  <a:rPr lang="en-US" dirty="0"/>
                  <a:t>  STOP</a:t>
                </a:r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4FBE8A6-73E7-4803-B3BB-C8A69D747774}"/>
              </a:ext>
            </a:extLst>
          </p:cNvPr>
          <p:cNvGrpSpPr/>
          <p:nvPr/>
        </p:nvGrpSpPr>
        <p:grpSpPr>
          <a:xfrm>
            <a:off x="8888264" y="2254833"/>
            <a:ext cx="2868299" cy="3288004"/>
            <a:chOff x="8888264" y="2254833"/>
            <a:chExt cx="2868299" cy="328800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2090DB7-6D97-4D4A-BF72-8C16F5C40711}"/>
                </a:ext>
              </a:extLst>
            </p:cNvPr>
            <p:cNvGrpSpPr/>
            <p:nvPr/>
          </p:nvGrpSpPr>
          <p:grpSpPr>
            <a:xfrm>
              <a:off x="9818677" y="4156792"/>
              <a:ext cx="1937886" cy="1386045"/>
              <a:chOff x="4933181" y="4255607"/>
              <a:chExt cx="2845390" cy="1985286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B57F01F-5E57-49BB-BF04-E5CD37021994}"/>
                  </a:ext>
                </a:extLst>
              </p:cNvPr>
              <p:cNvSpPr/>
              <p:nvPr/>
            </p:nvSpPr>
            <p:spPr>
              <a:xfrm>
                <a:off x="4933181" y="4255607"/>
                <a:ext cx="2845390" cy="198528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979648A-0AB2-4B20-9EBD-76A1E5A6EA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7536"/>
              <a:stretch/>
            </p:blipFill>
            <p:spPr>
              <a:xfrm>
                <a:off x="5573652" y="4454724"/>
                <a:ext cx="1564448" cy="1562270"/>
              </a:xfrm>
              <a:prstGeom prst="rect">
                <a:avLst/>
              </a:prstGeom>
            </p:spPr>
          </p:pic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1480D2F-0E84-4AFD-BC00-76BC1AB367AE}"/>
                </a:ext>
              </a:extLst>
            </p:cNvPr>
            <p:cNvGrpSpPr/>
            <p:nvPr/>
          </p:nvGrpSpPr>
          <p:grpSpPr>
            <a:xfrm>
              <a:off x="8888264" y="2254833"/>
              <a:ext cx="2625452" cy="1548340"/>
              <a:chOff x="8888264" y="2254833"/>
              <a:chExt cx="2625452" cy="1548340"/>
            </a:xfrm>
          </p:grpSpPr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8F1C277B-EBCD-4EBA-807E-8B0E1D387D49}"/>
                  </a:ext>
                </a:extLst>
              </p:cNvPr>
              <p:cNvSpPr/>
              <p:nvPr/>
            </p:nvSpPr>
            <p:spPr>
              <a:xfrm rot="16200000" flipH="1">
                <a:off x="9721893" y="2870124"/>
                <a:ext cx="1548340" cy="317757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C5212946-40AA-4E95-9F5C-8FA8595CC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54942" y="2631815"/>
                <a:ext cx="858774" cy="858774"/>
              </a:xfrm>
              <a:prstGeom prst="rect">
                <a:avLst/>
              </a:prstGeom>
            </p:spPr>
          </p:pic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CAA1D23-22DC-49B4-A6D9-73550640D075}"/>
                  </a:ext>
                </a:extLst>
              </p:cNvPr>
              <p:cNvSpPr/>
              <p:nvPr/>
            </p:nvSpPr>
            <p:spPr>
              <a:xfrm>
                <a:off x="8888264" y="2844258"/>
                <a:ext cx="158684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SELECT </a:t>
                </a:r>
              </a:p>
              <a:p>
                <a:r>
                  <a:rPr lang="en-US" dirty="0"/>
                  <a:t>RESTAURANT</a:t>
                </a: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53FA06B-FD52-463B-8B19-0268C96B6ADF}"/>
              </a:ext>
            </a:extLst>
          </p:cNvPr>
          <p:cNvGrpSpPr/>
          <p:nvPr/>
        </p:nvGrpSpPr>
        <p:grpSpPr>
          <a:xfrm>
            <a:off x="3926761" y="4200609"/>
            <a:ext cx="3280551" cy="2124154"/>
            <a:chOff x="3926761" y="4200609"/>
            <a:chExt cx="3280551" cy="212415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464C92A-8E35-4656-8D2A-6F0AAF7852A8}"/>
                </a:ext>
              </a:extLst>
            </p:cNvPr>
            <p:cNvGrpSpPr/>
            <p:nvPr/>
          </p:nvGrpSpPr>
          <p:grpSpPr>
            <a:xfrm>
              <a:off x="3926761" y="4200609"/>
              <a:ext cx="1823141" cy="1406111"/>
              <a:chOff x="2813115" y="3945114"/>
              <a:chExt cx="2248772" cy="1721811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F44F8BE9-D85D-4462-9B37-E6F88F54DD22}"/>
                  </a:ext>
                </a:extLst>
              </p:cNvPr>
              <p:cNvSpPr/>
              <p:nvPr/>
            </p:nvSpPr>
            <p:spPr>
              <a:xfrm>
                <a:off x="2813115" y="3945114"/>
                <a:ext cx="2248772" cy="172181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2F61E0B8-A905-4F96-809C-EE1870AC97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3892764" y="4183760"/>
                <a:ext cx="1058219" cy="1058219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FC560B2-1F4A-4399-91C0-E1C4A854A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17396" y="4296053"/>
                <a:ext cx="838942" cy="838942"/>
              </a:xfrm>
              <a:prstGeom prst="rect">
                <a:avLst/>
              </a:prstGeom>
            </p:spPr>
          </p:pic>
        </p:grp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BC0D46A5-2014-436E-AF42-9B4DC9ADF064}"/>
                </a:ext>
              </a:extLst>
            </p:cNvPr>
            <p:cNvSpPr/>
            <p:nvPr/>
          </p:nvSpPr>
          <p:spPr>
            <a:xfrm flipH="1">
              <a:off x="5870326" y="4658496"/>
              <a:ext cx="752859" cy="24516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720A487-FCFC-46F2-AD46-9F59EC764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9506" y="4942954"/>
              <a:ext cx="599883" cy="599883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0742A20-2D61-4306-B1F1-60D0925F8305}"/>
                </a:ext>
              </a:extLst>
            </p:cNvPr>
            <p:cNvSpPr/>
            <p:nvPr/>
          </p:nvSpPr>
          <p:spPr>
            <a:xfrm>
              <a:off x="5543074" y="5678432"/>
              <a:ext cx="166423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SELECT ITEMS </a:t>
              </a:r>
            </a:p>
            <a:p>
              <a:r>
                <a:rPr lang="en-US" dirty="0"/>
                <a:t>  FROM MENU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7DDD594-2A2E-4E3A-8D8A-4AAFD532FECC}"/>
              </a:ext>
            </a:extLst>
          </p:cNvPr>
          <p:cNvGrpSpPr/>
          <p:nvPr/>
        </p:nvGrpSpPr>
        <p:grpSpPr>
          <a:xfrm>
            <a:off x="6801073" y="4156792"/>
            <a:ext cx="3098035" cy="2068044"/>
            <a:chOff x="6801073" y="4156792"/>
            <a:chExt cx="3098035" cy="206804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53B0045-B6AC-434E-BD0D-30F614DBFD66}"/>
                </a:ext>
              </a:extLst>
            </p:cNvPr>
            <p:cNvGrpSpPr/>
            <p:nvPr/>
          </p:nvGrpSpPr>
          <p:grpSpPr>
            <a:xfrm>
              <a:off x="6801073" y="4156792"/>
              <a:ext cx="1805635" cy="1406111"/>
              <a:chOff x="5612939" y="4211728"/>
              <a:chExt cx="2248772" cy="1721811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C4376C66-C6FA-45A5-ADB3-C2E5E53821AC}"/>
                  </a:ext>
                </a:extLst>
              </p:cNvPr>
              <p:cNvSpPr/>
              <p:nvPr/>
            </p:nvSpPr>
            <p:spPr>
              <a:xfrm>
                <a:off x="5612939" y="4211728"/>
                <a:ext cx="2248772" cy="172181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30250DF1-8472-444B-BE33-0DABABFC8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4933" y="4288783"/>
                <a:ext cx="1175777" cy="1567702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7B395AD-D9C1-4888-8EAC-0D31AB2B012E}"/>
                </a:ext>
              </a:extLst>
            </p:cNvPr>
            <p:cNvGrpSpPr/>
            <p:nvPr/>
          </p:nvGrpSpPr>
          <p:grpSpPr>
            <a:xfrm>
              <a:off x="8638827" y="4658497"/>
              <a:ext cx="1260281" cy="1566339"/>
              <a:chOff x="8638827" y="4658497"/>
              <a:chExt cx="1260281" cy="1566339"/>
            </a:xfrm>
          </p:grpSpPr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5F46F787-ED22-4B41-85D1-A3A5A940B6AC}"/>
                  </a:ext>
                </a:extLst>
              </p:cNvPr>
              <p:cNvSpPr/>
              <p:nvPr/>
            </p:nvSpPr>
            <p:spPr>
              <a:xfrm flipH="1">
                <a:off x="8885910" y="4658497"/>
                <a:ext cx="752859" cy="245168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98341A9-1C6C-4AAB-9FEB-2BCA61FEDA62}"/>
                  </a:ext>
                </a:extLst>
              </p:cNvPr>
              <p:cNvSpPr/>
              <p:nvPr/>
            </p:nvSpPr>
            <p:spPr>
              <a:xfrm>
                <a:off x="8638827" y="5578505"/>
                <a:ext cx="126028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VIEW THE </a:t>
                </a:r>
              </a:p>
              <a:p>
                <a:r>
                  <a:rPr lang="en-US" dirty="0"/>
                  <a:t>   MENU</a:t>
                </a: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35FBF1C-1A06-4A12-9B3F-4BE11F015005}"/>
              </a:ext>
            </a:extLst>
          </p:cNvPr>
          <p:cNvGrpSpPr/>
          <p:nvPr/>
        </p:nvGrpSpPr>
        <p:grpSpPr>
          <a:xfrm>
            <a:off x="990235" y="4200609"/>
            <a:ext cx="3570586" cy="2955151"/>
            <a:chOff x="990235" y="4200609"/>
            <a:chExt cx="3570586" cy="2955151"/>
          </a:xfrm>
        </p:grpSpPr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4CC8DF9C-60E4-4895-A840-B94951439B40}"/>
                </a:ext>
              </a:extLst>
            </p:cNvPr>
            <p:cNvSpPr/>
            <p:nvPr/>
          </p:nvSpPr>
          <p:spPr>
            <a:xfrm flipH="1">
              <a:off x="2955802" y="4718579"/>
              <a:ext cx="752859" cy="24516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B0629B0-2BD7-40D5-86C2-4E8A2DC4BF5A}"/>
                </a:ext>
              </a:extLst>
            </p:cNvPr>
            <p:cNvGrpSpPr/>
            <p:nvPr/>
          </p:nvGrpSpPr>
          <p:grpSpPr>
            <a:xfrm>
              <a:off x="990235" y="4200609"/>
              <a:ext cx="1823141" cy="1406111"/>
              <a:chOff x="990235" y="4200609"/>
              <a:chExt cx="1823141" cy="1406111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D89DC5FB-5A73-48C4-BC35-BE2DF8BAA007}"/>
                  </a:ext>
                </a:extLst>
              </p:cNvPr>
              <p:cNvSpPr/>
              <p:nvPr/>
            </p:nvSpPr>
            <p:spPr>
              <a:xfrm>
                <a:off x="990235" y="4200609"/>
                <a:ext cx="1823141" cy="140611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DD522D2D-C200-46B5-A158-63C1C0D06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1989420" y="4430460"/>
                <a:ext cx="671246" cy="858774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B55104B8-A1C0-48CB-AAD3-EAC2406A2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0235" y="4403761"/>
                <a:ext cx="874803" cy="874803"/>
              </a:xfrm>
              <a:prstGeom prst="rect">
                <a:avLst/>
              </a:prstGeom>
            </p:spPr>
          </p:pic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89D5B78-589C-40D0-AEC7-E857667D7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7293" y="4978622"/>
              <a:ext cx="599883" cy="599883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6FB9E9-A353-4F6C-A42F-3FF0D32B5E97}"/>
                </a:ext>
              </a:extLst>
            </p:cNvPr>
            <p:cNvSpPr/>
            <p:nvPr/>
          </p:nvSpPr>
          <p:spPr>
            <a:xfrm>
              <a:off x="2545526" y="5678432"/>
              <a:ext cx="2015295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VIEW AND VERIFY</a:t>
              </a:r>
            </a:p>
            <a:p>
              <a:r>
                <a:rPr lang="en-US" dirty="0"/>
                <a:t>        THE   BILL</a:t>
              </a:r>
            </a:p>
            <a:p>
              <a:r>
                <a:rPr lang="en-US" dirty="0"/>
                <a:t>PAYMENT MODE </a:t>
              </a:r>
            </a:p>
            <a:p>
              <a:r>
                <a:rPr lang="en-US" dirty="0"/>
                <a:t>    CASH ONLY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832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FCC5A-7897-43B8-B080-9DA38407A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836" y="134573"/>
            <a:ext cx="10178322" cy="721976"/>
          </a:xfrm>
        </p:spPr>
        <p:txBody>
          <a:bodyPr>
            <a:normAutofit fontScale="90000"/>
          </a:bodyPr>
          <a:lstStyle/>
          <a:p>
            <a:r>
              <a:rPr lang="en-US" dirty="0"/>
              <a:t>TABLES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0DDD3DC-A565-4D4F-9FB9-A5074E5ED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46762"/>
              </p:ext>
            </p:extLst>
          </p:nvPr>
        </p:nvGraphicFramePr>
        <p:xfrm>
          <a:off x="1117601" y="1308266"/>
          <a:ext cx="303467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099">
                  <a:extLst>
                    <a:ext uri="{9D8B030D-6E8A-4147-A177-3AD203B41FA5}">
                      <a16:colId xmlns:a16="http://schemas.microsoft.com/office/drawing/2014/main" val="618543549"/>
                    </a:ext>
                  </a:extLst>
                </a:gridCol>
                <a:gridCol w="1822575">
                  <a:extLst>
                    <a:ext uri="{9D8B030D-6E8A-4147-A177-3AD203B41FA5}">
                      <a16:colId xmlns:a16="http://schemas.microsoft.com/office/drawing/2014/main" val="397347547"/>
                    </a:ext>
                  </a:extLst>
                </a:gridCol>
              </a:tblGrid>
              <a:tr h="266423">
                <a:tc>
                  <a:txBody>
                    <a:bodyPr/>
                    <a:lstStyle/>
                    <a:p>
                      <a:r>
                        <a:rPr lang="en-US" dirty="0"/>
                        <a:t>USERID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814971"/>
                  </a:ext>
                </a:extLst>
              </a:tr>
              <a:tr h="24587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05458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9CA908E-88F1-412D-91AB-1063A689F793}"/>
              </a:ext>
            </a:extLst>
          </p:cNvPr>
          <p:cNvSpPr txBox="1"/>
          <p:nvPr/>
        </p:nvSpPr>
        <p:spPr>
          <a:xfrm>
            <a:off x="1648914" y="903049"/>
            <a:ext cx="1499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SIGN 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0748B1-4C3A-4E03-9847-0F9CDBF83B4C}"/>
              </a:ext>
            </a:extLst>
          </p:cNvPr>
          <p:cNvSpPr txBox="1"/>
          <p:nvPr/>
        </p:nvSpPr>
        <p:spPr>
          <a:xfrm>
            <a:off x="5696261" y="831571"/>
            <a:ext cx="1499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SIGN UP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69DE55F-B86E-44DD-A1F7-E2E09350E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15722"/>
              </p:ext>
            </p:extLst>
          </p:nvPr>
        </p:nvGraphicFramePr>
        <p:xfrm>
          <a:off x="4975072" y="1273845"/>
          <a:ext cx="556801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194">
                  <a:extLst>
                    <a:ext uri="{9D8B030D-6E8A-4147-A177-3AD203B41FA5}">
                      <a16:colId xmlns:a16="http://schemas.microsoft.com/office/drawing/2014/main" val="590202678"/>
                    </a:ext>
                  </a:extLst>
                </a:gridCol>
                <a:gridCol w="1147941">
                  <a:extLst>
                    <a:ext uri="{9D8B030D-6E8A-4147-A177-3AD203B41FA5}">
                      <a16:colId xmlns:a16="http://schemas.microsoft.com/office/drawing/2014/main" val="1403647869"/>
                    </a:ext>
                  </a:extLst>
                </a:gridCol>
                <a:gridCol w="1272041">
                  <a:extLst>
                    <a:ext uri="{9D8B030D-6E8A-4147-A177-3AD203B41FA5}">
                      <a16:colId xmlns:a16="http://schemas.microsoft.com/office/drawing/2014/main" val="1728241931"/>
                    </a:ext>
                  </a:extLst>
                </a:gridCol>
                <a:gridCol w="2163838">
                  <a:extLst>
                    <a:ext uri="{9D8B030D-6E8A-4147-A177-3AD203B41FA5}">
                      <a16:colId xmlns:a16="http://schemas.microsoft.com/office/drawing/2014/main" val="1865133737"/>
                    </a:ext>
                  </a:extLst>
                </a:gridCol>
              </a:tblGrid>
              <a:tr h="237618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PHONENUMBER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439082"/>
                  </a:ext>
                </a:extLst>
              </a:tr>
              <a:tr h="237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85623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1B66A0-32A9-4EE9-9AFB-D5690B346D6F}"/>
              </a:ext>
            </a:extLst>
          </p:cNvPr>
          <p:cNvSpPr txBox="1"/>
          <p:nvPr/>
        </p:nvSpPr>
        <p:spPr>
          <a:xfrm>
            <a:off x="1460286" y="2159440"/>
            <a:ext cx="16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LOCATION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F5A7AF7-91A0-46A4-B0F8-4398B783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716074"/>
              </p:ext>
            </p:extLst>
          </p:nvPr>
        </p:nvGraphicFramePr>
        <p:xfrm>
          <a:off x="1117600" y="2548742"/>
          <a:ext cx="812800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08810938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1339607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50068757"/>
                    </a:ext>
                  </a:extLst>
                </a:gridCol>
                <a:gridCol w="1039317">
                  <a:extLst>
                    <a:ext uri="{9D8B030D-6E8A-4147-A177-3AD203B41FA5}">
                      <a16:colId xmlns:a16="http://schemas.microsoft.com/office/drawing/2014/main" val="250260622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581684934"/>
                    </a:ext>
                  </a:extLst>
                </a:gridCol>
                <a:gridCol w="1195884">
                  <a:extLst>
                    <a:ext uri="{9D8B030D-6E8A-4147-A177-3AD203B41FA5}">
                      <a16:colId xmlns:a16="http://schemas.microsoft.com/office/drawing/2014/main" val="115847816"/>
                    </a:ext>
                  </a:extLst>
                </a:gridCol>
              </a:tblGrid>
              <a:tr h="200055">
                <a:tc>
                  <a:txBody>
                    <a:bodyPr/>
                    <a:lstStyle/>
                    <a:p>
                      <a:r>
                        <a:rPr lang="en-US" dirty="0"/>
                        <a:t>ROUTEID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730932"/>
                  </a:ext>
                </a:extLst>
              </a:tr>
              <a:tr h="200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9823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D83105C-346D-49DE-9E5B-DA10A406F879}"/>
              </a:ext>
            </a:extLst>
          </p:cNvPr>
          <p:cNvSpPr txBox="1"/>
          <p:nvPr/>
        </p:nvSpPr>
        <p:spPr>
          <a:xfrm>
            <a:off x="1327461" y="3279614"/>
            <a:ext cx="1499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STOPS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20DD1A0C-C448-47D9-B905-8B1048DAD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27434"/>
              </p:ext>
            </p:extLst>
          </p:nvPr>
        </p:nvGraphicFramePr>
        <p:xfrm>
          <a:off x="924304" y="3770394"/>
          <a:ext cx="552146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201">
                  <a:extLst>
                    <a:ext uri="{9D8B030D-6E8A-4147-A177-3AD203B41FA5}">
                      <a16:colId xmlns:a16="http://schemas.microsoft.com/office/drawing/2014/main" val="3707267505"/>
                    </a:ext>
                  </a:extLst>
                </a:gridCol>
                <a:gridCol w="1124262">
                  <a:extLst>
                    <a:ext uri="{9D8B030D-6E8A-4147-A177-3AD203B41FA5}">
                      <a16:colId xmlns:a16="http://schemas.microsoft.com/office/drawing/2014/main" val="1113390120"/>
                    </a:ext>
                  </a:extLst>
                </a:gridCol>
                <a:gridCol w="1573967">
                  <a:extLst>
                    <a:ext uri="{9D8B030D-6E8A-4147-A177-3AD203B41FA5}">
                      <a16:colId xmlns:a16="http://schemas.microsoft.com/office/drawing/2014/main" val="2645305754"/>
                    </a:ext>
                  </a:extLst>
                </a:gridCol>
                <a:gridCol w="1469036">
                  <a:extLst>
                    <a:ext uri="{9D8B030D-6E8A-4147-A177-3AD203B41FA5}">
                      <a16:colId xmlns:a16="http://schemas.microsoft.com/office/drawing/2014/main" val="569468756"/>
                    </a:ext>
                  </a:extLst>
                </a:gridCol>
              </a:tblGrid>
              <a:tr h="242334">
                <a:tc>
                  <a:txBody>
                    <a:bodyPr/>
                    <a:lstStyle/>
                    <a:p>
                      <a:r>
                        <a:rPr lang="en-US" dirty="0"/>
                        <a:t>ROUTEID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STOPNAME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STOPTIME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890028"/>
                  </a:ext>
                </a:extLst>
              </a:tr>
              <a:tr h="23901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6878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99D51DA-6223-47AA-982E-F8DEA2A9F1D2}"/>
              </a:ext>
            </a:extLst>
          </p:cNvPr>
          <p:cNvSpPr txBox="1"/>
          <p:nvPr/>
        </p:nvSpPr>
        <p:spPr>
          <a:xfrm>
            <a:off x="1327461" y="4563539"/>
            <a:ext cx="2139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RESTAURANT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F3718E99-26DC-4473-83B9-7177553A0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300771"/>
              </p:ext>
            </p:extLst>
          </p:nvPr>
        </p:nvGraphicFramePr>
        <p:xfrm>
          <a:off x="924304" y="5063824"/>
          <a:ext cx="595109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632">
                  <a:extLst>
                    <a:ext uri="{9D8B030D-6E8A-4147-A177-3AD203B41FA5}">
                      <a16:colId xmlns:a16="http://schemas.microsoft.com/office/drawing/2014/main" val="3212703134"/>
                    </a:ext>
                  </a:extLst>
                </a:gridCol>
                <a:gridCol w="2548328">
                  <a:extLst>
                    <a:ext uri="{9D8B030D-6E8A-4147-A177-3AD203B41FA5}">
                      <a16:colId xmlns:a16="http://schemas.microsoft.com/office/drawing/2014/main" val="3652188718"/>
                    </a:ext>
                  </a:extLst>
                </a:gridCol>
                <a:gridCol w="1319135">
                  <a:extLst>
                    <a:ext uri="{9D8B030D-6E8A-4147-A177-3AD203B41FA5}">
                      <a16:colId xmlns:a16="http://schemas.microsoft.com/office/drawing/2014/main" val="2959573365"/>
                    </a:ext>
                  </a:extLst>
                </a:gridCol>
              </a:tblGrid>
              <a:tr h="200055">
                <a:tc>
                  <a:txBody>
                    <a:bodyPr/>
                    <a:lstStyle/>
                    <a:p>
                      <a:r>
                        <a:rPr lang="en-US" dirty="0"/>
                        <a:t>RESTAURANTID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RESTAURANTNAME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ROUTEID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368983"/>
                  </a:ext>
                </a:extLst>
              </a:tr>
              <a:tr h="2000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75418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27BEDB1-8E1C-4156-9C9C-5FFFA6D939DF}"/>
              </a:ext>
            </a:extLst>
          </p:cNvPr>
          <p:cNvSpPr txBox="1"/>
          <p:nvPr/>
        </p:nvSpPr>
        <p:spPr>
          <a:xfrm>
            <a:off x="1413653" y="5773569"/>
            <a:ext cx="16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FOOD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1A9281EE-1B06-4AC6-86E2-12980DE0E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466831"/>
              </p:ext>
            </p:extLst>
          </p:nvPr>
        </p:nvGraphicFramePr>
        <p:xfrm>
          <a:off x="969273" y="6126480"/>
          <a:ext cx="8128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01736453"/>
                    </a:ext>
                  </a:extLst>
                </a:gridCol>
                <a:gridCol w="1002766">
                  <a:extLst>
                    <a:ext uri="{9D8B030D-6E8A-4147-A177-3AD203B41FA5}">
                      <a16:colId xmlns:a16="http://schemas.microsoft.com/office/drawing/2014/main" val="2015705797"/>
                    </a:ext>
                  </a:extLst>
                </a:gridCol>
                <a:gridCol w="1514007">
                  <a:extLst>
                    <a:ext uri="{9D8B030D-6E8A-4147-A177-3AD203B41FA5}">
                      <a16:colId xmlns:a16="http://schemas.microsoft.com/office/drawing/2014/main" val="2206187858"/>
                    </a:ext>
                  </a:extLst>
                </a:gridCol>
                <a:gridCol w="2360027">
                  <a:extLst>
                    <a:ext uri="{9D8B030D-6E8A-4147-A177-3AD203B41FA5}">
                      <a16:colId xmlns:a16="http://schemas.microsoft.com/office/drawing/2014/main" val="175993886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83798765"/>
                    </a:ext>
                  </a:extLst>
                </a:gridCol>
              </a:tblGrid>
              <a:tr h="249181">
                <a:tc>
                  <a:txBody>
                    <a:bodyPr/>
                    <a:lstStyle/>
                    <a:p>
                      <a:r>
                        <a:rPr lang="en-US" dirty="0"/>
                        <a:t>FOODNAME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RESTAURANTID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FOODID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691402"/>
                  </a:ext>
                </a:extLst>
              </a:tr>
              <a:tr h="2491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45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25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11" grpId="0"/>
      <p:bldP spid="15" grpId="0"/>
      <p:bldP spid="19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07AF14-86C9-402A-AD22-D7055CEA4E99}"/>
              </a:ext>
            </a:extLst>
          </p:cNvPr>
          <p:cNvSpPr/>
          <p:nvPr/>
        </p:nvSpPr>
        <p:spPr>
          <a:xfrm>
            <a:off x="1019331" y="254832"/>
            <a:ext cx="10852879" cy="5922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Hardware Requirements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400" b="1" dirty="0"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Processor         –        Pentium III and above.</a:t>
            </a:r>
            <a:endParaRPr lang="en-US" sz="2400" b="1" dirty="0"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400" b="1" dirty="0"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RAM               –        256 MB and above.</a:t>
            </a:r>
            <a:endParaRPr lang="en-US" sz="2400" b="1" dirty="0"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400" b="1" dirty="0"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Hard Disk        –        20 GB.</a:t>
            </a:r>
            <a:endParaRPr lang="en-US" sz="2400" b="1" dirty="0"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endParaRPr lang="en-US" sz="2400" b="1" dirty="0"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b="1" dirty="0"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Software Requirements</a:t>
            </a:r>
            <a:endParaRPr lang="en-US" sz="2400" b="1" dirty="0"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Operating System            :      Windows98 and above. 		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Front End                        :       HTML, CSS, Bootstrap.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Language                         :       Java.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Database Connectivity      :      Oracle.</a:t>
            </a:r>
          </a:p>
        </p:txBody>
      </p:sp>
    </p:spTree>
    <p:extLst>
      <p:ext uri="{BB962C8B-B14F-4D97-AF65-F5344CB8AC3E}">
        <p14:creationId xmlns:p14="http://schemas.microsoft.com/office/powerpoint/2010/main" val="213578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840</TotalTime>
  <Words>195</Words>
  <Application>Microsoft Office PowerPoint</Application>
  <PresentationFormat>Widescreen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Baskerville Old Face</vt:lpstr>
      <vt:lpstr>Calibri</vt:lpstr>
      <vt:lpstr>Constantia</vt:lpstr>
      <vt:lpstr>Georgia</vt:lpstr>
      <vt:lpstr>Gill Sans MT</vt:lpstr>
      <vt:lpstr>Impact</vt:lpstr>
      <vt:lpstr>Noto Sans Symbols</vt:lpstr>
      <vt:lpstr>Symbol</vt:lpstr>
      <vt:lpstr>Times New Roman</vt:lpstr>
      <vt:lpstr>Badge</vt:lpstr>
      <vt:lpstr>Lime Tray</vt:lpstr>
      <vt:lpstr>INTRODUCTION</vt:lpstr>
      <vt:lpstr>Existing Methodology  </vt:lpstr>
      <vt:lpstr>Proposed Methodology  </vt:lpstr>
      <vt:lpstr>PowerPoint Presentation</vt:lpstr>
      <vt:lpstr>PowerPoint Presentation</vt:lpstr>
      <vt:lpstr>PowerPoint Presentation</vt:lpstr>
      <vt:lpstr>TABLES</vt:lpstr>
      <vt:lpstr>PowerPoint Presentation</vt:lpstr>
      <vt:lpstr>       USER INTERFACE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Lime Tray</dc:title>
  <dc:creator>SWETHA</dc:creator>
  <cp:lastModifiedBy>SWETHA</cp:lastModifiedBy>
  <cp:revision>26</cp:revision>
  <dcterms:created xsi:type="dcterms:W3CDTF">2020-01-08T15:34:55Z</dcterms:created>
  <dcterms:modified xsi:type="dcterms:W3CDTF">2020-01-09T05:34:59Z</dcterms:modified>
</cp:coreProperties>
</file>